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B00"/>
    <a:srgbClr val="E06F12"/>
    <a:srgbClr val="0A0A20"/>
    <a:srgbClr val="339933"/>
    <a:srgbClr val="004C00"/>
    <a:srgbClr val="003300"/>
    <a:srgbClr val="F9AD3D"/>
    <a:srgbClr val="00C057"/>
    <a:srgbClr val="00D661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162" autoAdjust="0"/>
    <p:restoredTop sz="99821" autoAdjust="0"/>
  </p:normalViewPr>
  <p:slideViewPr>
    <p:cSldViewPr snapToGrid="0">
      <p:cViewPr>
        <p:scale>
          <a:sx n="33" d="100"/>
          <a:sy n="33" d="100"/>
        </p:scale>
        <p:origin x="2040" y="8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1156A-6E8D-4392-B8BF-C66CF8E137F2}" type="datetimeFigureOut">
              <a:rPr lang="pt-BR" smtClean="0"/>
              <a:pPr/>
              <a:t>25/10/2023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61F31-25F0-4BFF-90A2-CBE49E041BB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04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4482426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30745-8601-49F1-B717-7984513F93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28A56-A742-4485-A503-7AAE15C799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730376"/>
            <a:ext cx="7289800" cy="368649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40" y="1730376"/>
            <a:ext cx="21720175" cy="368649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569C2-4872-48A9-B49A-0E02ADD719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AC0B8-E68E-4BEE-A44E-3970F5497E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1" y="27763789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1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808B-43D7-4996-83B2-0DC64AFDB5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40" y="10080625"/>
            <a:ext cx="14504987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0080625"/>
            <a:ext cx="14504988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1F62B-C92B-4B99-9DF6-ED8FC1675F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40" y="9671051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40" y="13701714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90" y="9671051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90" y="13701714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DF885-9FA6-4145-8300-C93D507F83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B9A4-F870-43E8-875D-819F497084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B41D3-2499-40B0-A8A4-CB229D54EE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40" y="1720851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9040814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63A9B-A585-4314-A02D-42DE5CE972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30243464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860801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33813751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7ED-04B8-4BEC-9E23-B1E5F6B74F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4600"/>
            <a:ext cx="102616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CDE09FE8-52CD-441F-8A60-48563AD02A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1"/>
          <p:cNvSpPr txBox="1">
            <a:spLocks noChangeArrowheads="1"/>
          </p:cNvSpPr>
          <p:nvPr/>
        </p:nvSpPr>
        <p:spPr bwMode="auto">
          <a:xfrm>
            <a:off x="33364" y="-3150"/>
            <a:ext cx="32370686" cy="254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algn="ctr"/>
            <a:r>
              <a:rPr lang="pt-BR" sz="8000" b="1" dirty="0" smtClean="0">
                <a:latin typeface="Calibri" panose="020F0502020204030204" pitchFamily="34" charset="0"/>
              </a:rPr>
              <a:t>TÍTULO EM CAIXA ALTA, FONTE CALIBRI, LETRAS TAMANHO 80 A 90 AJUSTÁVEL A MELHOR APRESENTAÇÃO DO TÍTULO NO PÔSTER</a:t>
            </a:r>
            <a:endParaRPr lang="pt-BR" sz="8000" b="1" dirty="0">
              <a:latin typeface="Calibri" panose="020F0502020204030204" pitchFamily="34" charset="0"/>
            </a:endParaRPr>
          </a:p>
        </p:txBody>
      </p:sp>
      <p:sp>
        <p:nvSpPr>
          <p:cNvPr id="2054" name="Text Box 36"/>
          <p:cNvSpPr txBox="1">
            <a:spLocks noChangeArrowheads="1"/>
          </p:cNvSpPr>
          <p:nvPr/>
        </p:nvSpPr>
        <p:spPr bwMode="auto">
          <a:xfrm>
            <a:off x="0" y="2812149"/>
            <a:ext cx="32404050" cy="131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algn="ctr"/>
            <a:r>
              <a:rPr lang="pt-BR" sz="4000" b="1" dirty="0"/>
              <a:t>Nome e sobrenome dos autores</a:t>
            </a:r>
            <a:r>
              <a:rPr lang="pt-BR" sz="4000" b="1" dirty="0" smtClean="0"/>
              <a:t>, (separados por vírgula) </a:t>
            </a:r>
            <a:r>
              <a:rPr lang="pt-BR" sz="4000" b="1" u="sng" dirty="0"/>
              <a:t>sublinhado apenas do apresentador</a:t>
            </a:r>
          </a:p>
          <a:p>
            <a:pPr algn="ctr"/>
            <a:r>
              <a:rPr lang="pt-BR" sz="2000" dirty="0"/>
              <a:t>Instituição/Empresa, Cidade, </a:t>
            </a:r>
            <a:r>
              <a:rPr lang="pt-BR" sz="2000" dirty="0" smtClean="0"/>
              <a:t>Estado (de todos os autores, mas citar uma única vez quando vários autores da mesma cidade). </a:t>
            </a:r>
            <a:r>
              <a:rPr lang="pt-BR" sz="2000" dirty="0"/>
              <a:t>E-mail </a:t>
            </a:r>
            <a:r>
              <a:rPr lang="pt-BR" sz="2000" dirty="0" smtClean="0"/>
              <a:t>apenas do apresentador. </a:t>
            </a:r>
          </a:p>
          <a:p>
            <a:pPr algn="ctr"/>
            <a:r>
              <a:rPr lang="pt-BR" sz="2000" smtClean="0"/>
              <a:t>Logomarca </a:t>
            </a:r>
            <a:r>
              <a:rPr lang="pt-BR" sz="2000" dirty="0" smtClean="0"/>
              <a:t>da Instituição/Empresa pode ser inserida nas laterais dos autores, mas não devem </a:t>
            </a:r>
            <a:r>
              <a:rPr lang="pt-BR" sz="2000" smtClean="0"/>
              <a:t>sobressair-se ao </a:t>
            </a:r>
            <a:r>
              <a:rPr lang="pt-BR" sz="2000" dirty="0" smtClean="0"/>
              <a:t>conteúdo do pôster!</a:t>
            </a:r>
            <a:endParaRPr lang="pt-BR" sz="2000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16344900" y="36366450"/>
            <a:ext cx="156781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ixaDeTexto 49"/>
          <p:cNvSpPr txBox="1">
            <a:spLocks noChangeArrowheads="1"/>
          </p:cNvSpPr>
          <p:nvPr/>
        </p:nvSpPr>
        <p:spPr bwMode="auto">
          <a:xfrm>
            <a:off x="16344900" y="4564189"/>
            <a:ext cx="16059150" cy="349941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latin typeface="Calibri" panose="020F0502020204030204" pitchFamily="34" charset="0"/>
                <a:cs typeface="Times New Roman" pitchFamily="18" charset="0"/>
              </a:rPr>
              <a:t>Resultados</a:t>
            </a:r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pt-BR" sz="6000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pt-BR" sz="4800" dirty="0" smtClean="0">
                <a:latin typeface="Calibri" panose="020F0502020204030204" pitchFamily="34" charset="0"/>
                <a:cs typeface="Times New Roman" pitchFamily="18" charset="0"/>
              </a:rPr>
              <a:t>Apresentar sumariamente os resultados, priorizando a apresentação em figuras que proporcionem a visualização das diferenças entre os tratamentos (Figura 1).</a:t>
            </a:r>
          </a:p>
          <a:p>
            <a:pPr algn="just"/>
            <a:endParaRPr lang="pt-BR" sz="48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pt-BR" sz="4800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pt-BR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Figura </a:t>
            </a:r>
            <a:r>
              <a:rPr lang="pt-BR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Produtividade de grãos de </a:t>
            </a:r>
            <a:r>
              <a:rPr lang="pt-BR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milho </a:t>
            </a:r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safrinha e de soja, em anos de consórcio milho-braquiária, em Ponta Porã, MS,  </a:t>
            </a:r>
            <a:r>
              <a:rPr lang="pt-BR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2012 a </a:t>
            </a:r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2015.</a:t>
            </a:r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pt-BR" sz="6000" b="1" dirty="0" smtClean="0">
                <a:latin typeface="Calibri" panose="020F0502020204030204" pitchFamily="34" charset="0"/>
                <a:cs typeface="Times New Roman" pitchFamily="18" charset="0"/>
              </a:rPr>
              <a:t>Conclusão</a:t>
            </a:r>
            <a:endParaRPr lang="pt-BR" sz="6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pt-BR" sz="4800" dirty="0" smtClean="0">
                <a:latin typeface="Calibri" panose="020F0502020204030204" pitchFamily="34" charset="0"/>
              </a:rPr>
              <a:t>	</a:t>
            </a:r>
            <a:r>
              <a:rPr lang="pt-BR" sz="4800" dirty="0" smtClean="0">
                <a:latin typeface="Calibri" panose="020F0502020204030204" pitchFamily="34" charset="0"/>
              </a:rPr>
              <a:t>Conclusão sucinta e relacionada com o objetivo do trabalho</a:t>
            </a:r>
            <a:r>
              <a:rPr lang="pt-BR" sz="4800" dirty="0" smtClean="0">
                <a:latin typeface="Calibri" panose="020F0502020204030204" pitchFamily="34" charset="0"/>
              </a:rPr>
              <a:t>.</a:t>
            </a:r>
            <a:endParaRPr lang="pt-BR" sz="4800" dirty="0">
              <a:latin typeface="Calibri" panose="020F0502020204030204" pitchFamily="34" charset="0"/>
            </a:endParaRPr>
          </a:p>
        </p:txBody>
      </p:sp>
      <p:sp>
        <p:nvSpPr>
          <p:cNvPr id="20" name="CaixaDeTexto 49"/>
          <p:cNvSpPr txBox="1">
            <a:spLocks noChangeArrowheads="1"/>
          </p:cNvSpPr>
          <p:nvPr/>
        </p:nvSpPr>
        <p:spPr bwMode="auto">
          <a:xfrm>
            <a:off x="33364" y="4564189"/>
            <a:ext cx="16011452" cy="266842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latin typeface="Calibri" panose="020F0502020204030204" pitchFamily="34" charset="0"/>
                <a:cs typeface="Times New Roman" pitchFamily="18" charset="0"/>
              </a:rPr>
              <a:t>Introdução</a:t>
            </a:r>
          </a:p>
          <a:p>
            <a:pPr algn="just"/>
            <a:r>
              <a:rPr lang="pt-BR" sz="4800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pt-BR" sz="4800" dirty="0" smtClean="0">
                <a:latin typeface="Calibri" panose="020F0502020204030204" pitchFamily="34" charset="0"/>
                <a:cs typeface="Times New Roman" pitchFamily="18" charset="0"/>
              </a:rPr>
              <a:t>Apresentar uma abordagem mínima sobre o assunto, com informações recentes, evitando assunto já de domínio público</a:t>
            </a:r>
            <a:r>
              <a:rPr lang="pt-BR" sz="4800" dirty="0" smtClean="0"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/>
            <a:endParaRPr lang="pt-BR" sz="48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pt-BR" sz="6000" b="1" dirty="0" smtClean="0">
                <a:latin typeface="Calibri" panose="020F0502020204030204" pitchFamily="34" charset="0"/>
                <a:cs typeface="Times New Roman" pitchFamily="18" charset="0"/>
              </a:rPr>
              <a:t>Objetivo</a:t>
            </a:r>
          </a:p>
          <a:p>
            <a:pPr algn="just"/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Identificar o melhor controle de....</a:t>
            </a:r>
            <a:endParaRPr lang="pt-BR" sz="4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6000" b="1" dirty="0" smtClean="0">
                <a:latin typeface="Calibri" panose="020F0502020204030204" pitchFamily="34" charset="0"/>
                <a:cs typeface="Times New Roman" pitchFamily="18" charset="0"/>
              </a:rPr>
              <a:t>Material </a:t>
            </a:r>
            <a:r>
              <a:rPr lang="pt-BR" sz="6000" b="1" dirty="0">
                <a:latin typeface="Calibri" panose="020F0502020204030204" pitchFamily="34" charset="0"/>
                <a:cs typeface="Times New Roman" pitchFamily="18" charset="0"/>
              </a:rPr>
              <a:t>e métodos</a:t>
            </a:r>
          </a:p>
          <a:p>
            <a:pPr algn="just"/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Descrever as etapas e métodos mais importantes do trabalho realizado </a:t>
            </a:r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(Quadro </a:t>
            </a:r>
            <a:r>
              <a:rPr lang="pt-BR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just"/>
            <a:r>
              <a:rPr lang="pt-BR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1.</a:t>
            </a:r>
            <a:r>
              <a:rPr lang="pt-BR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Sequências de consórcio milho-braquiária avaliado em Ponta Porã, MS, 2011 a 2015.</a:t>
            </a:r>
          </a:p>
          <a:p>
            <a:pPr algn="just"/>
            <a:endParaRPr lang="pt-BR" sz="6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4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t-BR" sz="4800" dirty="0" smtClean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t-BR" sz="4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t-BR" sz="4800" dirty="0" smtClean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t-BR" sz="4800" dirty="0" smtClean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48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Opcional inserir ilustração sobre </a:t>
            </a:r>
            <a:r>
              <a:rPr lang="pt-BR" sz="48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 e métodos</a:t>
            </a:r>
            <a:endParaRPr lang="pt-BR" sz="4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564" y="13851605"/>
            <a:ext cx="14534124" cy="69149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" r="30379" b="5274"/>
          <a:stretch/>
        </p:blipFill>
        <p:spPr>
          <a:xfrm>
            <a:off x="33364" y="40361398"/>
            <a:ext cx="32199003" cy="272297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10381" y="8026573"/>
            <a:ext cx="14479256" cy="6819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3959</TotalTime>
  <Words>87</Words>
  <Application>Microsoft Office PowerPoint</Application>
  <PresentationFormat>Personalizar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Design padrão</vt:lpstr>
      <vt:lpstr>Apresentação do PowerPoint</vt:lpstr>
    </vt:vector>
  </TitlesOfParts>
  <Company>UFRGS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Convidado</dc:creator>
  <cp:lastModifiedBy>.</cp:lastModifiedBy>
  <cp:revision>258</cp:revision>
  <dcterms:created xsi:type="dcterms:W3CDTF">2007-06-18T19:49:39Z</dcterms:created>
  <dcterms:modified xsi:type="dcterms:W3CDTF">2023-10-25T13:38:26Z</dcterms:modified>
</cp:coreProperties>
</file>